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</a:t>
            </a:r>
            <a:r>
              <a:rPr lang="ko"/>
              <a:t>거,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8cab4d369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8cab4d369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과거,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8cab4d373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8cab4d373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과거,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cab4d369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cab4d369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과거,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cab4d369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cab4d369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과거,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cab4d373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cab4d373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과거,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cab4d373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8cab4d373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과거,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cab4d369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8cab4d369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과거,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youtube.com/watch?v=YRMAvvRQmpc&amp;feature=youtu.b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4800"/>
              <a:t>제 3회 정부혁신제안 끝장개발대회</a:t>
            </a:r>
            <a:endParaRPr b="1"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800"/>
              <a:t>우리42</a:t>
            </a:r>
            <a:endParaRPr b="1" sz="3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7" cy="4463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/>
        </p:nvSpPr>
        <p:spPr>
          <a:xfrm>
            <a:off x="-12860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4800" u="sng">
                <a:solidFill>
                  <a:schemeClr val="hlink"/>
                </a:solidFill>
                <a:hlinkClick r:id="rId3"/>
              </a:rPr>
              <a:t>https://www.youtube.com/watch?v=YRMAvvRQmpc&amp;feature=youtu.be</a:t>
            </a:r>
            <a:endParaRPr b="1" sz="3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214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297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5450"/>
            <a:ext cx="9015471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5" y="0"/>
            <a:ext cx="907732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4000"/>
              <a:t>운영진 및 참가자 여러분 고생 많으셨습니다.</a:t>
            </a:r>
            <a:endParaRPr b="1"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4800"/>
              <a:t>감 사 합 니 다</a:t>
            </a:r>
            <a:endParaRPr b="1" sz="3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